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775" r:id="rId2"/>
    <p:sldId id="741" r:id="rId3"/>
    <p:sldId id="779" r:id="rId4"/>
    <p:sldId id="780" r:id="rId5"/>
    <p:sldId id="781" r:id="rId6"/>
    <p:sldId id="782" r:id="rId7"/>
    <p:sldId id="787" r:id="rId8"/>
    <p:sldId id="790" r:id="rId9"/>
    <p:sldId id="791" r:id="rId10"/>
    <p:sldId id="793" r:id="rId11"/>
    <p:sldId id="792" r:id="rId12"/>
    <p:sldId id="783" r:id="rId13"/>
    <p:sldId id="788" r:id="rId14"/>
    <p:sldId id="794" r:id="rId15"/>
    <p:sldId id="789" r:id="rId16"/>
    <p:sldId id="795" r:id="rId17"/>
    <p:sldId id="796" r:id="rId18"/>
    <p:sldId id="801" r:id="rId19"/>
    <p:sldId id="798" r:id="rId20"/>
    <p:sldId id="803" r:id="rId21"/>
    <p:sldId id="804" r:id="rId22"/>
    <p:sldId id="802" r:id="rId23"/>
    <p:sldId id="808" r:id="rId24"/>
    <p:sldId id="799" r:id="rId25"/>
    <p:sldId id="805" r:id="rId26"/>
    <p:sldId id="806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Sandoll 고딕Neo3 06 Bold" panose="020B0600000101010101" pitchFamily="34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9D7"/>
    <a:srgbClr val="7A788D"/>
    <a:srgbClr val="B7F7EC"/>
    <a:srgbClr val="3EA88A"/>
    <a:srgbClr val="ECC19C"/>
    <a:srgbClr val="A15A1F"/>
    <a:srgbClr val="546471"/>
    <a:srgbClr val="E8B388"/>
    <a:srgbClr val="FFC19B"/>
    <a:srgbClr val="FFD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5" d="100"/>
          <a:sy n="115" d="100"/>
        </p:scale>
        <p:origin x="864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7A788D"/>
            </a:gs>
            <a:gs pos="50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53266" y="1959488"/>
            <a:ext cx="6852211" cy="98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smtClean="0">
                <a:solidFill>
                  <a:prstClr val="white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광운대 맛집</a:t>
            </a:r>
            <a:endParaRPr lang="ko-KR" altLang="en-US" sz="4400">
              <a:solidFill>
                <a:prstClr val="white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69894" y="1630217"/>
            <a:ext cx="6982105" cy="181428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69894" y="3406634"/>
            <a:ext cx="6982105" cy="181428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Team EJEE</a:t>
            </a:r>
          </a:p>
          <a:p>
            <a:pPr algn="ctr"/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박성현</a:t>
            </a:r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박수진</a:t>
            </a:r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2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원철황</a:t>
            </a:r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2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정윤성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065" y="131208"/>
            <a:ext cx="820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청년취업아카데미</a:t>
            </a:r>
            <a:r>
              <a:rPr lang="en-US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: SW</a:t>
            </a:r>
            <a:r>
              <a:rPr lang="ko-KR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개발을 위한 </a:t>
            </a:r>
            <a:r>
              <a:rPr lang="en-US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Java</a:t>
            </a:r>
            <a:r>
              <a:rPr lang="ko-KR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기반 알고리즘 과정</a:t>
            </a:r>
            <a:r>
              <a:rPr lang="en-US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(E</a:t>
            </a:r>
            <a:r>
              <a:rPr lang="ko-KR" altLang="ko-KR" b="1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반</a:t>
            </a:r>
            <a:r>
              <a:rPr lang="en-US" altLang="ko-KR" b="1" smtClean="0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 5</a:t>
            </a:r>
            <a:r>
              <a:rPr lang="ko-KR" altLang="en-US" b="1" smtClean="0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조 발표자료</a:t>
            </a:r>
            <a:endParaRPr lang="ko-KR" altLang="en-US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46" y="1809382"/>
            <a:ext cx="1411582" cy="14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8020" y="1072489"/>
            <a:ext cx="8761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제 </a:t>
            </a:r>
            <a:r>
              <a:rPr lang="en-US" altLang="ko-KR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2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안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(6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페이지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– </a:t>
            </a:r>
            <a:r>
              <a:rPr lang="ko-KR" altLang="en-US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소비자와 판매자의 인터페이스 분리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3" y="1873447"/>
            <a:ext cx="2793078" cy="449964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86" y="1863370"/>
            <a:ext cx="2894607" cy="4519794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79" y="1873447"/>
            <a:ext cx="2657693" cy="452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2" y="1416246"/>
            <a:ext cx="3028574" cy="4660357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95" y="1416246"/>
            <a:ext cx="2818642" cy="4660357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15" y="1416246"/>
            <a:ext cx="2998993" cy="46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mtClean="0">
                <a:solidFill>
                  <a:prstClr val="white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5. </a:t>
            </a:r>
            <a:r>
              <a:rPr lang="ko-KR" altLang="en-US" sz="3600" smtClean="0">
                <a:solidFill>
                  <a:prstClr val="white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7676" y="1271846"/>
            <a:ext cx="338717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제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안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총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페이지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강사님 피드백으로</a:t>
            </a:r>
            <a:endParaRPr lang="en-US" altLang="ko-KR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각종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버그 상황의 발견 및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개선</a:t>
            </a:r>
            <a:endParaRPr lang="en-US" altLang="ko-KR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/>
            </a:r>
            <a:b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</a:b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판매자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추가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판매자 편집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/>
            </a:r>
            <a:b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</a:b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 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판매자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삭제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기능으로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세분화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/>
            </a:r>
            <a:b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</a:b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판매자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추가 초기화면에서 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/>
            </a:r>
            <a:b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</a:b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 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평점이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구현되는 문제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해결</a:t>
            </a:r>
            <a:endParaRPr lang="ko-KR" altLang="ko-KR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84" y="1329256"/>
            <a:ext cx="2717251" cy="415714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0" y="1329256"/>
            <a:ext cx="2638435" cy="4157144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40" y="1329257"/>
            <a:ext cx="2408083" cy="41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" y="1403840"/>
            <a:ext cx="2235593" cy="3866429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19" y="1413950"/>
            <a:ext cx="2432482" cy="386642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23" b="-645"/>
          <a:stretch/>
        </p:blipFill>
        <p:spPr>
          <a:xfrm>
            <a:off x="4929353" y="1413950"/>
            <a:ext cx="2571557" cy="3891366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r="5171" b="1720"/>
          <a:stretch/>
        </p:blipFill>
        <p:spPr>
          <a:xfrm>
            <a:off x="7598659" y="1418666"/>
            <a:ext cx="2182275" cy="3851603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4674" b="1923"/>
          <a:stretch/>
        </p:blipFill>
        <p:spPr>
          <a:xfrm>
            <a:off x="9878690" y="1413950"/>
            <a:ext cx="2233353" cy="38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2211186"/>
            <a:ext cx="2282276" cy="4271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1417" y="1116157"/>
            <a:ext cx="5790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eclipse</a:t>
            </a:r>
            <a:r>
              <a:rPr lang="ko-KR" altLang="ko-KR" sz="2400" b="1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를 이용하여 </a:t>
            </a:r>
            <a:r>
              <a:rPr lang="en-US" altLang="ko-KR" sz="2400" b="1">
                <a:solidFill>
                  <a:srgbClr val="00B0F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GUI </a:t>
            </a:r>
            <a:r>
              <a:rPr lang="ko-KR" altLang="ko-KR" sz="2400" b="1">
                <a:solidFill>
                  <a:srgbClr val="00B0F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작업 </a:t>
            </a:r>
            <a:r>
              <a:rPr lang="ko-KR" altLang="ko-KR" sz="2400" b="1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시작 </a:t>
            </a:r>
            <a:endParaRPr lang="ko-KR" altLang="ko-KR" sz="24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-awt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와 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swing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을 이용하여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구현</a:t>
            </a:r>
            <a:endParaRPr lang="ko-KR" altLang="ko-KR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1" y="2212429"/>
            <a:ext cx="3030569" cy="3722858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296" y="2211186"/>
            <a:ext cx="3023633" cy="3728496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35" y="2211185"/>
            <a:ext cx="3061046" cy="37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요구사항 명세서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447" y="1039091"/>
            <a:ext cx="5926975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초안 </a:t>
            </a:r>
            <a:r>
              <a:rPr lang="en-US" altLang="ko-KR" sz="2400" noProof="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</a:t>
            </a:r>
            <a:r>
              <a:rPr lang="ko-KR" altLang="en-US" sz="2400" noProof="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초기작업 시 작성</a:t>
            </a:r>
            <a:r>
              <a:rPr lang="en-US" altLang="ko-KR" sz="2400" noProof="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3" y="1775408"/>
            <a:ext cx="8065366" cy="4617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95856" y="1775408"/>
            <a:ext cx="3724100" cy="426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이후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강사님 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피드백을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통한</a:t>
            </a: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수정</a:t>
            </a:r>
            <a:endParaRPr lang="ko-KR" altLang="ko-KR" sz="1400" kern="10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명세서 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자체의 </a:t>
            </a:r>
            <a:r>
              <a:rPr lang="ko-KR" altLang="ko-KR" kern="10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불명확성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개선</a:t>
            </a:r>
            <a:endParaRPr lang="en-US" altLang="ko-KR" kern="100" smtClean="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기존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페이지 수로만 구분 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/>
            </a:r>
            <a:b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</a:b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변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경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kern="1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Task Serial No.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추가</a:t>
            </a:r>
            <a:endParaRPr lang="en-US" altLang="ko-KR" kern="100" smtClean="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기존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) “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진행상태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로 </a:t>
            </a:r>
            <a:r>
              <a:rPr lang="ko-KR" altLang="ko-KR" kern="1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완료</a:t>
            </a:r>
            <a:r>
              <a:rPr lang="en-US" altLang="ko-KR" kern="1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kern="1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여부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구분</a:t>
            </a: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/>
            </a:r>
            <a:b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</a:b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변경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kern="1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GUI</a:t>
            </a:r>
            <a:r>
              <a:rPr lang="ko-KR" altLang="ko-KR" kern="1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구현</a:t>
            </a:r>
            <a:r>
              <a:rPr lang="en-US" altLang="ko-KR" kern="1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/ DB</a:t>
            </a:r>
            <a:r>
              <a:rPr lang="ko-KR" altLang="ko-KR" kern="1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연결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이분화</a:t>
            </a:r>
            <a:endParaRPr lang="en-US" altLang="ko-KR" kern="100" smtClean="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/>
            </a:r>
            <a:b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</a:b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2.</a:t>
            </a:r>
            <a:r>
              <a:rPr lang="ko-KR" altLang="en-US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연동될 </a:t>
            </a:r>
            <a:r>
              <a:rPr lang="en-US" altLang="ko-KR" kern="100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DB </a:t>
            </a:r>
            <a:r>
              <a:rPr lang="ko-KR" altLang="en-US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불분명</a:t>
            </a:r>
            <a:endParaRPr lang="en-US" altLang="ko-KR" kern="100" smtClean="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-“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사용 테이블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” 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필드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추가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/>
            </a:r>
            <a:b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</a:br>
            <a:endParaRPr lang="en-US" altLang="ko-KR" kern="100" smtClean="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3.  </a:t>
            </a:r>
            <a:r>
              <a:rPr lang="ko-KR" altLang="en-US" kern="100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가독성</a:t>
            </a:r>
            <a:r>
              <a:rPr lang="ko-KR" altLang="en-US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 개선 필요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/>
            </a:r>
            <a:b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</a:br>
            <a:r>
              <a:rPr lang="en-US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- “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해야 할 일</a:t>
            </a:r>
            <a:r>
              <a:rPr lang="en-US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kern="10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을 배경색 </a:t>
            </a:r>
            <a:r>
              <a:rPr lang="ko-KR" altLang="ko-KR" kern="1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Times New Roman" panose="02020603050405020304" pitchFamily="18" charset="0"/>
              </a:rPr>
              <a:t>처리</a:t>
            </a:r>
            <a:endParaRPr lang="ko-KR" altLang="ko-KR" sz="1400" kern="100">
              <a:latin typeface="Sandoll 고딕Neo3 06 Bold" panose="020B0600000101010101" pitchFamily="34" charset="-127"/>
              <a:ea typeface="Sandoll 고딕Neo3 06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6539665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요구사항 명세서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최종본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)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7" y="1124335"/>
            <a:ext cx="10226155" cy="554247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69236" y="1429789"/>
            <a:ext cx="723207" cy="64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344161" y="1429789"/>
            <a:ext cx="1140661" cy="64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36283" y="1429789"/>
            <a:ext cx="723207" cy="64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3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44" y="65636"/>
            <a:ext cx="9052560" cy="455705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48" y="4614374"/>
            <a:ext cx="9043884" cy="2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10801" y="24938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7</a:t>
            </a: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. ER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다이어그램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99210" y="3313141"/>
            <a:ext cx="9510455" cy="3326190"/>
            <a:chOff x="1242060" y="2427316"/>
            <a:chExt cx="9510455" cy="3326190"/>
          </a:xfrm>
        </p:grpSpPr>
        <p:sp>
          <p:nvSpPr>
            <p:cNvPr id="12" name="직사각형 11"/>
            <p:cNvSpPr/>
            <p:nvPr/>
          </p:nvSpPr>
          <p:spPr>
            <a:xfrm>
              <a:off x="1242060" y="3084022"/>
              <a:ext cx="1759874" cy="20366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Email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Nickname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PK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Password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식당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89965" y="3084022"/>
              <a:ext cx="1645920" cy="20366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이름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위치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전화번호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평점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473334" y="3084022"/>
              <a:ext cx="1800049" cy="20366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Email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Nickname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PK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password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106595" y="3077671"/>
              <a:ext cx="1645920" cy="20366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가게이름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F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K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메뉴이름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PK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가격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cxnSp>
          <p:nvCxnSpPr>
            <p:cNvPr id="16" name="꺾인 연결선 15"/>
            <p:cNvCxnSpPr>
              <a:stCxn id="12" idx="2"/>
              <a:endCxn id="13" idx="2"/>
            </p:cNvCxnSpPr>
            <p:nvPr/>
          </p:nvCxnSpPr>
          <p:spPr>
            <a:xfrm rot="16200000" flipH="1">
              <a:off x="4617461" y="2625176"/>
              <a:ext cx="12700" cy="499092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82538" y="5353396"/>
              <a:ext cx="2493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등록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판매자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-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식당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21228" y="2751513"/>
              <a:ext cx="1130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판매회원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5665" y="275151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소비회원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52705" y="2701635"/>
              <a:ext cx="878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식당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9511" y="2698064"/>
              <a:ext cx="748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ndoll 고딕Neo3 06 Bold" panose="020B0600000101010101" pitchFamily="34" charset="-127"/>
                  <a:ea typeface="Sandoll 고딕Neo3 06 Bold" panose="020B0600000101010101" pitchFamily="34" charset="-127"/>
                  <a:cs typeface="+mn-cs"/>
                </a:rPr>
                <a:t>메뉴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endParaRPr>
            </a:p>
          </p:txBody>
        </p:sp>
        <p:cxnSp>
          <p:nvCxnSpPr>
            <p:cNvPr id="22" name="직선 연결선 21"/>
            <p:cNvCxnSpPr>
              <a:stCxn id="13" idx="3"/>
              <a:endCxn id="15" idx="1"/>
            </p:cNvCxnSpPr>
            <p:nvPr/>
          </p:nvCxnSpPr>
          <p:spPr>
            <a:xfrm flipV="1">
              <a:off x="7935885" y="4095980"/>
              <a:ext cx="1170710" cy="63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19" idx="0"/>
            </p:cNvCxnSpPr>
            <p:nvPr/>
          </p:nvCxnSpPr>
          <p:spPr>
            <a:xfrm>
              <a:off x="4314305" y="2427316"/>
              <a:ext cx="0" cy="3241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314305" y="2427316"/>
              <a:ext cx="271514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9450" y="2427316"/>
              <a:ext cx="0" cy="3241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>
            <a:off x="5762279" y="2487238"/>
            <a:ext cx="0" cy="3782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86597" y="2962275"/>
            <a:ext cx="1766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소비자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평점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12093" y="1266068"/>
            <a:ext cx="2333624" cy="12394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식당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Email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평점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52610" y="41564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후반 작업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855" y="1321727"/>
            <a:ext cx="60146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1)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데이터베이스 완성 작업</a:t>
            </a:r>
            <a:endParaRPr lang="en-US" altLang="ko-KR" sz="28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SQL </a:t>
            </a:r>
            <a:r>
              <a:rPr lang="en-US" altLang="ko-KR" sz="20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Developer</a:t>
            </a:r>
            <a:r>
              <a:rPr lang="ko-KR" altLang="ko-KR" sz="20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를 통해 구현</a:t>
            </a:r>
          </a:p>
          <a:p>
            <a:pPr>
              <a:lnSpc>
                <a:spcPct val="150000"/>
              </a:lnSpc>
            </a:pPr>
            <a:r>
              <a:rPr lang="en-US" altLang="ko-KR" sz="20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eclipse</a:t>
            </a:r>
            <a:r>
              <a:rPr lang="ko-KR" altLang="ko-KR" sz="20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에서 작성한 </a:t>
            </a:r>
            <a:r>
              <a:rPr lang="en-US" altLang="ko-KR" sz="20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java </a:t>
            </a:r>
            <a:r>
              <a:rPr lang="ko-KR" altLang="ko-KR" sz="20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코드에서의 호출 작업</a:t>
            </a:r>
          </a:p>
          <a:p>
            <a:endParaRPr lang="ko-KR" altLang="en-US" sz="32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0" y="3717436"/>
            <a:ext cx="3896030" cy="176065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45" y="1055177"/>
            <a:ext cx="2392450" cy="5648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04" y="1048602"/>
            <a:ext cx="2111433" cy="56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67257" y="49214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smtClean="0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발표 목차</a:t>
            </a:r>
            <a:endParaRPr lang="ko-KR" altLang="en-US" sz="4400">
              <a:solidFill>
                <a:schemeClr val="bg1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637" y="1403235"/>
            <a:ext cx="30673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개발 타임라인</a:t>
            </a:r>
            <a:endParaRPr lang="en-US" altLang="ko-KR" sz="28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프로젝트 목표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프로젝트 방법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초반 작업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화면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설계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37" name="그림 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95" y="1261326"/>
            <a:ext cx="3427686" cy="5023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246740"/>
            <a:ext cx="573579" cy="573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9844" y="1403235"/>
            <a:ext cx="33500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6.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요구사항 명세서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7</a:t>
            </a:r>
            <a:r>
              <a:rPr lang="en-US" altLang="ko-KR" sz="28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. </a:t>
            </a: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ER </a:t>
            </a:r>
            <a:r>
              <a:rPr lang="ko-KR" altLang="en-US" sz="28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다이어그램</a:t>
            </a:r>
            <a:endParaRPr lang="en-US" altLang="ko-KR" sz="28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8. 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후반 작업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9. 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주요 코드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10.  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성과물 시연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0261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52610" y="41564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후반 작업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793" y="1368650"/>
            <a:ext cx="6014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)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GUI</a:t>
            </a:r>
            <a:r>
              <a:rPr kumimoji="0" lang="en-US" altLang="ko-KR" sz="2800" b="0" i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 </a:t>
            </a: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디자인</a:t>
            </a:r>
            <a:r>
              <a:rPr kumimoji="0" lang="ko-KR" altLang="en-US" sz="2800" b="0" i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 개선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9" y="2232615"/>
            <a:ext cx="2886936" cy="3175484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8" y="2212936"/>
            <a:ext cx="2908445" cy="319865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96" y="2214010"/>
            <a:ext cx="2856974" cy="3172328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2" y="2214010"/>
            <a:ext cx="2883963" cy="31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52610" y="41564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후반 작업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" y="2017278"/>
            <a:ext cx="2948844" cy="339430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55" y="2017278"/>
            <a:ext cx="2949186" cy="3394308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51" y="2017278"/>
            <a:ext cx="2948741" cy="339430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89" y="2017277"/>
            <a:ext cx="2948290" cy="33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52610" y="41564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후반 작업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610" y="1125287"/>
            <a:ext cx="5652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 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배경 입히기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시안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2" y="1954544"/>
            <a:ext cx="2838450" cy="471995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23" y="1940574"/>
            <a:ext cx="2840355" cy="473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39" y="1954544"/>
            <a:ext cx="2812903" cy="47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52610" y="41564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8.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후반 작업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610" y="1125287"/>
            <a:ext cx="5652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완성된 </a:t>
            </a: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디자인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" y="2003755"/>
            <a:ext cx="3722828" cy="39525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90" y="2003755"/>
            <a:ext cx="3719903" cy="39525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70" y="2003754"/>
            <a:ext cx="3767419" cy="39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9.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주요 코드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0" y="1224739"/>
            <a:ext cx="4435273" cy="5238675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47" y="1224739"/>
            <a:ext cx="5409682" cy="52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9.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주요 코드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2" y="1114598"/>
            <a:ext cx="4313064" cy="5673012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96" y="1114598"/>
            <a:ext cx="5660993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653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10.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성과물 시연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7658" y="2255167"/>
            <a:ext cx="520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TeamViewer </a:t>
            </a:r>
            <a:r>
              <a:rPr lang="ko-KR" altLang="en-US" sz="32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로 원격 시연</a:t>
            </a:r>
            <a:endParaRPr lang="ko-KR" altLang="en-US" sz="32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38" y="3406903"/>
            <a:ext cx="1878888" cy="18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7" y="1712809"/>
            <a:ext cx="3722828" cy="39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77549" y="41564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1.</a:t>
            </a:r>
            <a:r>
              <a:rPr kumimoji="0" lang="en-US" altLang="ko-KR" sz="36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개발 타임라인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8" y="1623004"/>
            <a:ext cx="5667254" cy="3713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77" y="81353"/>
            <a:ext cx="779217" cy="77921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276501" y="2834726"/>
            <a:ext cx="25678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초반</a:t>
            </a:r>
            <a:r>
              <a:rPr kumimoji="0" lang="ko-KR" altLang="en-US" sz="2800" b="1" i="0" u="none" strike="noStrike" kern="1200" cap="none" spc="0" normalizeH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작업</a:t>
            </a:r>
            <a:endParaRPr kumimoji="0" lang="en-US" altLang="ko-KR" sz="2800" b="1" i="0" u="none" strike="noStrike" kern="1200" cap="none" spc="0" normalizeH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주제 선정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화면 설계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요구사항 명세서</a:t>
            </a:r>
            <a:endParaRPr lang="en-US" altLang="ko-KR" sz="2000" smtClean="0">
              <a:solidFill>
                <a:prstClr val="black">
                  <a:lumMod val="75000"/>
                  <a:lumOff val="25000"/>
                </a:prstClr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데이터베이스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67514" y="2843125"/>
            <a:ext cx="25678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후반 작업</a:t>
            </a:r>
            <a:endParaRPr kumimoji="0" lang="en-US" altLang="ko-KR" sz="2800" b="1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화면 완성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액션 기능 구현</a:t>
            </a:r>
            <a:endParaRPr lang="en-US" altLang="ko-KR" sz="2000" smtClean="0">
              <a:solidFill>
                <a:prstClr val="black">
                  <a:lumMod val="75000"/>
                  <a:lumOff val="25000"/>
                </a:prstClr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지속적</a:t>
            </a:r>
            <a:r>
              <a:rPr kumimoji="0" lang="ko-KR" altLang="en-US" sz="2000" b="0" i="0" u="none" strike="noStrike" kern="1200" cap="none" spc="0" normalizeH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피드백 및 보완</a:t>
            </a:r>
            <a:endParaRPr kumimoji="0" lang="en-US" altLang="ko-KR" sz="2000" b="0" i="0" u="none" strike="noStrike" kern="1200" cap="none" spc="0" normalizeH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aseline="0" smtClean="0">
                <a:solidFill>
                  <a:prstClr val="black">
                    <a:lumMod val="75000"/>
                    <a:lumOff val="25000"/>
                  </a:prst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최종 완성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9506">
            <a:off x="6814575" y="1644399"/>
            <a:ext cx="1297501" cy="129750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9355">
            <a:off x="9538826" y="1530221"/>
            <a:ext cx="1300094" cy="130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프로젝트 목표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3" y="3538607"/>
            <a:ext cx="1478708" cy="1478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895" y="1980118"/>
            <a:ext cx="845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광운대학교 주변 음식점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의 </a:t>
            </a:r>
            <a:r>
              <a:rPr lang="en-US" altLang="ko-KR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DB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를 통한 체계화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업소 </a:t>
            </a:r>
            <a:r>
              <a:rPr lang="ko-KR" altLang="en-US" sz="28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평가 기능</a:t>
            </a: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으로 소비자에게 유용한 정보 제공</a:t>
            </a:r>
            <a:endParaRPr lang="en-US" altLang="ko-KR" sz="2800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판매자에게는 업소의 </a:t>
            </a:r>
            <a:r>
              <a:rPr lang="ko-KR" altLang="en-US" sz="2800" smtClean="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홍보 효과</a:t>
            </a:r>
            <a:endParaRPr lang="en-US" altLang="ko-KR" sz="2800">
              <a:solidFill>
                <a:schemeClr val="accent2">
                  <a:lumMod val="75000"/>
                </a:schemeClr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5" y="1664238"/>
            <a:ext cx="1511332" cy="15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프로젝트 방법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224" y="1462875"/>
            <a:ext cx="73965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온</a:t>
            </a:r>
            <a:r>
              <a:rPr lang="en-US" altLang="ko-KR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·</a:t>
            </a: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오프라인의 다양한 채널을 통한 실시간 소통</a:t>
            </a:r>
            <a:endParaRPr lang="en-US" altLang="ko-KR" sz="2800" smtClean="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</a:t>
            </a:r>
            <a:r>
              <a:rPr lang="ko-KR" altLang="en-US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구글드라이브</a:t>
            </a:r>
            <a:r>
              <a:rPr lang="en-US" altLang="ko-KR" sz="24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en-US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및 </a:t>
            </a:r>
            <a:r>
              <a:rPr lang="en-US" altLang="ko-KR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en-US" sz="24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카카오톡 채팅방 적극 활용</a:t>
            </a:r>
            <a:endParaRPr lang="en-US" altLang="ko-KR" sz="2400" smtClean="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6" y="3044865"/>
            <a:ext cx="7950920" cy="286548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33" y="1321558"/>
            <a:ext cx="2672606" cy="45887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38" y="1462875"/>
            <a:ext cx="1174428" cy="1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프로젝트 방법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8" y="2556883"/>
            <a:ext cx="5731510" cy="322389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16" y="2556882"/>
            <a:ext cx="5731513" cy="32238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60" y="1180408"/>
            <a:ext cx="5926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칠판 적극 활용 </a:t>
            </a:r>
            <a:endParaRPr lang="en-US" altLang="ko-KR" sz="28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</a:t>
            </a:r>
            <a:r>
              <a:rPr lang="ko-KR" altLang="en-US" sz="24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구상</a:t>
            </a:r>
            <a:r>
              <a:rPr lang="en-US" altLang="ko-KR" sz="24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24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강사님 피드백 직후 등 다양한 상황</a:t>
            </a:r>
            <a:endParaRPr lang="ko-KR" altLang="en-US" sz="24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4</a:t>
            </a: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초반 작업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" y="1180408"/>
            <a:ext cx="66335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800" b="1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주제 </a:t>
            </a:r>
            <a:r>
              <a:rPr lang="ko-KR" altLang="ko-KR" sz="2800" b="1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선정</a:t>
            </a:r>
            <a:endParaRPr lang="ko-KR" altLang="ko-KR" sz="280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자유롭고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다양한 아이디어 창출을 위해 </a:t>
            </a:r>
            <a:r>
              <a:rPr lang="ko-KR" altLang="ko-KR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브레인스토밍 </a:t>
            </a:r>
            <a:r>
              <a:rPr lang="ko-KR" altLang="ko-KR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기법</a:t>
            </a:r>
            <a:r>
              <a:rPr lang="en-US" altLang="ko-KR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en-US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활용</a:t>
            </a:r>
            <a:endParaRPr lang="en-US" altLang="ko-KR" smtClean="0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축구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맛집 등 다양한 키워드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도출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/>
            </a:r>
            <a:b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</a:b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  <a:sym typeface="Wingdings" panose="05000000000000000000" pitchFamily="2" charset="2"/>
              </a:rPr>
              <a:t>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en-US" altLang="ko-KR" u="sng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“</a:t>
            </a:r>
            <a:r>
              <a:rPr lang="ko-KR" altLang="ko-KR" u="sng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광운대 맛집 프로그램</a:t>
            </a:r>
            <a:r>
              <a:rPr lang="en-US" altLang="ko-KR" u="sng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”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으로 주제 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선정</a:t>
            </a:r>
            <a:endParaRPr lang="ko-KR" altLang="ko-KR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경험</a:t>
            </a:r>
            <a:r>
              <a:rPr lang="ko-KR" altLang="en-US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에 기반한</a:t>
            </a:r>
            <a:r>
              <a:rPr lang="ko-KR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광운대학교 근처 맛집 리스트업 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총 </a:t>
            </a:r>
            <a:r>
              <a:rPr lang="en-US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49</a:t>
            </a:r>
            <a:r>
              <a:rPr lang="ko-KR" altLang="ko-KR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개</a:t>
            </a:r>
            <a:r>
              <a:rPr lang="en-US" altLang="ko-KR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r>
              <a:rPr lang="en-US" altLang="ko-KR" sz="16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ko-KR" sz="1600" smtClean="0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초기 </a:t>
            </a:r>
            <a:r>
              <a:rPr lang="ko-KR" altLang="ko-KR" sz="1600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리스트업 업소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목록</a:t>
            </a:r>
          </a:p>
          <a:p>
            <a:r>
              <a:rPr lang="ko-KR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정문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en-US" altLang="ko-KR" smtClean="0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24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ko-KR" sz="16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김치만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엽떡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밥은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학땡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윤스쿡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장수국수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고씨네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이층집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디델리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뚝배기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피자헤븐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멜팅그릴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더진국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언니네브리또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디아디아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한끼철판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쌈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진짜루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미식성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오븐마루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도미노피자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썬더치킨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33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카츠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김가네</a:t>
            </a:r>
          </a:p>
          <a:p>
            <a:r>
              <a:rPr lang="ko-KR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후문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en-US" altLang="ko-KR" smtClean="0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11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ko-KR" sz="16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오네스토테이블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작은집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후문식당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엄마의밥상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하늘푸름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이삭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아그집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베트남노상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신전떡볶이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배불뚝이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친친</a:t>
            </a:r>
          </a:p>
          <a:p>
            <a:r>
              <a:rPr lang="ko-KR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역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en-US" altLang="ko-KR" smtClean="0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14</a:t>
            </a:r>
            <a:r>
              <a:rPr lang="en-US" altLang="ko-KR">
                <a:solidFill>
                  <a:srgbClr val="0070C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ko-KR" sz="1600" smtClean="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전골집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서브웨이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튀맥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오도리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월계숯불갈비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아구찜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치킨클럽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연탄불고기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서초우동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타코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끝집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할매순대국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더큰감자탕</a:t>
            </a:r>
            <a:r>
              <a:rPr lang="en-US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ko-KR" sz="1600"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놀부부대찌개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ko-KR"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2" t="27994" r="-3666" b="29705"/>
          <a:stretch/>
        </p:blipFill>
        <p:spPr bwMode="auto">
          <a:xfrm>
            <a:off x="6941127" y="1746711"/>
            <a:ext cx="5152059" cy="3548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88" y="1115599"/>
            <a:ext cx="779706" cy="7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4</a:t>
            </a: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초반 작업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074" y="1180408"/>
            <a:ext cx="691053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테이블 구성에 대한 구상</a:t>
            </a:r>
            <a:endParaRPr kumimoji="0" lang="en-US" altLang="ko-KR" sz="28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ko-KR" altLang="en-US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소비회원 테이블 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–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이메일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닉네임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(PK),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비밀번호</a:t>
            </a:r>
            <a:endParaRPr lang="en-US" altLang="ko-KR" sz="1600" smtClean="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판매회원 테이블 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-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이메일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닉네임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(PK),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비밀번호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식당</a:t>
            </a: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식당 테이블 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–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식당이름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(PK),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전화번호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위치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점</a:t>
            </a: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메뉴 테이블 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–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가게이름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(FK),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음식이름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(PK),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가격</a:t>
            </a:r>
            <a:endParaRPr lang="en-US" altLang="ko-KR" sz="1600" smtClean="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평점</a:t>
            </a:r>
            <a:r>
              <a:rPr lang="en-US" altLang="ko-KR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 </a:t>
            </a:r>
            <a:r>
              <a:rPr lang="ko-KR" altLang="en-US" smtClean="0">
                <a:solidFill>
                  <a:srgbClr val="FF0000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테이블 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–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가게이름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(FK),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이메일</a:t>
            </a: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평점</a:t>
            </a: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*식당 위치로 구분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: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정문 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/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후문 </a:t>
            </a:r>
          </a:p>
          <a:p>
            <a:pPr lvl="0">
              <a:lnSpc>
                <a:spcPct val="150000"/>
              </a:lnSpc>
            </a:pP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1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.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음식을 가격대별로 나열</a:t>
            </a:r>
          </a:p>
          <a:p>
            <a:pPr lvl="0">
              <a:lnSpc>
                <a:spcPct val="150000"/>
              </a:lnSpc>
            </a:pP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2.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식당별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(+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메뉴별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평점평균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기능</a:t>
            </a: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3.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식당 소개</a:t>
            </a:r>
          </a:p>
          <a:p>
            <a:pPr lvl="0">
              <a:lnSpc>
                <a:spcPct val="150000"/>
              </a:lnSpc>
            </a:pP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메인 화면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: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이름 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/ </a:t>
            </a:r>
            <a:r>
              <a:rPr lang="ko-KR" altLang="en-US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위치 </a:t>
            </a:r>
            <a:r>
              <a:rPr lang="en-US" altLang="ko-KR" sz="160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/ </a:t>
            </a:r>
            <a:r>
              <a:rPr lang="ko-KR" altLang="en-US" sz="16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평점</a:t>
            </a:r>
            <a:endParaRPr lang="ko-KR" altLang="en-US" sz="1600">
              <a:solidFill>
                <a:prstClr val="black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91" y="1180408"/>
            <a:ext cx="4463935" cy="2393372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91" y="3827287"/>
            <a:ext cx="4463935" cy="2507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66" y="4964414"/>
            <a:ext cx="501377" cy="501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21" y="4606967"/>
            <a:ext cx="423949" cy="4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7A788D"/>
            </a:gs>
            <a:gs pos="15000">
              <a:srgbClr val="E3D9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9236" y="24938"/>
            <a:ext cx="4245827" cy="81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고딕Neo3 06 Bold" panose="020B0600000101010101" pitchFamily="34" charset="-127"/>
                <a:ea typeface="Sandoll 고딕Neo3 06 Bold" panose="020B0600000101010101" pitchFamily="34" charset="-127"/>
                <a:cs typeface="+mn-cs"/>
              </a:rPr>
              <a:t>화면 설계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202" y="1134783"/>
            <a:ext cx="5926975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초안 </a:t>
            </a:r>
            <a:r>
              <a:rPr lang="en-US" altLang="ko-KR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(4</a:t>
            </a:r>
            <a:r>
              <a:rPr lang="ko-KR" altLang="en-US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페이지</a:t>
            </a:r>
            <a:r>
              <a:rPr lang="en-US" altLang="ko-KR" sz="2800" smtClean="0">
                <a:solidFill>
                  <a:prstClr val="black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)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고딕Neo3 06 Bold" panose="020B0600000101010101" pitchFamily="34" charset="-127"/>
              <a:ea typeface="Sandoll 고딕Neo3 06 Bold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" y="2083175"/>
            <a:ext cx="2676525" cy="362267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90" y="2083174"/>
            <a:ext cx="2655917" cy="362267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93" y="2083174"/>
            <a:ext cx="2426710" cy="362267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89" y="2083174"/>
            <a:ext cx="2484899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473</Words>
  <Application>Microsoft Office PowerPoint</Application>
  <PresentationFormat>와이드스크린</PresentationFormat>
  <Paragraphs>123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Times New Roman</vt:lpstr>
      <vt:lpstr>Arial</vt:lpstr>
      <vt:lpstr>Sandoll 고딕Neo3 06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PBL-19</cp:lastModifiedBy>
  <cp:revision>917</cp:revision>
  <dcterms:created xsi:type="dcterms:W3CDTF">2018-08-02T07:05:36Z</dcterms:created>
  <dcterms:modified xsi:type="dcterms:W3CDTF">2019-01-31T04:05:22Z</dcterms:modified>
</cp:coreProperties>
</file>